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16.5.2024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384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16.5.2024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605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16.5.2024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65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16.5.2024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683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16.5.2024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86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16.5.2024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528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16.5.2024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611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16.5.2024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981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16.5.2024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534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16.5.2024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4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611-9401-4F81-A4BC-0BE4D14B311B}" type="datetimeFigureOut">
              <a:rPr lang="sk-SK" smtClean="0"/>
              <a:t>16.5.2024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567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BD611-9401-4F81-A4BC-0BE4D14B311B}" type="datetimeFigureOut">
              <a:rPr lang="sk-SK" smtClean="0"/>
              <a:t>16.5.2024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96D7D-ABE4-461C-9FCB-C84328497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779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41" y="-268037"/>
            <a:ext cx="3900292" cy="39002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34387" y="1314279"/>
            <a:ext cx="9144000" cy="2387600"/>
          </a:xfrm>
        </p:spPr>
        <p:txBody>
          <a:bodyPr/>
          <a:lstStyle/>
          <a:p>
            <a:r>
              <a:rPr lang="sk-SK" dirty="0" smtClean="0">
                <a:latin typeface="Algerian" panose="04020705040A02060702" pitchFamily="82" charset="0"/>
              </a:rPr>
              <a:t>ERASMUS</a:t>
            </a:r>
            <a:endParaRPr lang="sk-SK" dirty="0"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   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5" y="3807335"/>
            <a:ext cx="4245942" cy="254756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3" y="3602038"/>
            <a:ext cx="4305822" cy="294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44" y="224941"/>
            <a:ext cx="2209041" cy="200007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9" y="483903"/>
            <a:ext cx="2137973" cy="21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Algerian" panose="04020705040A02060702" pitchFamily="82" charset="0"/>
              </a:rPr>
              <a:t>SEPARACE ODPADU V </a:t>
            </a:r>
            <a:r>
              <a:rPr lang="sk-SK" dirty="0" err="1" smtClean="0">
                <a:latin typeface="Algerian" panose="04020705040A02060702" pitchFamily="82" charset="0"/>
              </a:rPr>
              <a:t>DOMáCNOSTI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9" y="1948417"/>
            <a:ext cx="5181600" cy="3454400"/>
          </a:xfrm>
        </p:spPr>
      </p:pic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785975" y="2318772"/>
            <a:ext cx="5181600" cy="4351338"/>
          </a:xfrm>
        </p:spPr>
        <p:txBody>
          <a:bodyPr/>
          <a:lstStyle/>
          <a:p>
            <a:r>
              <a:rPr lang="sk-SK" b="1" dirty="0" smtClean="0">
                <a:solidFill>
                  <a:schemeClr val="accent4"/>
                </a:solidFill>
              </a:rPr>
              <a:t>PLAST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KOV</a:t>
            </a:r>
          </a:p>
          <a:p>
            <a:r>
              <a:rPr lang="sk-SK" b="1" dirty="0" err="1" smtClean="0">
                <a:solidFill>
                  <a:schemeClr val="accent1"/>
                </a:solidFill>
              </a:rPr>
              <a:t>PAPíR</a:t>
            </a:r>
            <a:endParaRPr lang="sk-SK" b="1" dirty="0" smtClean="0">
              <a:solidFill>
                <a:schemeClr val="accent1"/>
              </a:solidFill>
            </a:endParaRPr>
          </a:p>
          <a:p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BIOODPAD</a:t>
            </a:r>
            <a:endParaRPr lang="sk-SK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59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Algerian" panose="04020705040A02060702" pitchFamily="82" charset="0"/>
              </a:rPr>
              <a:t>   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9" name="Zástupný objekt pre obsah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46" y="4321479"/>
            <a:ext cx="2467923" cy="2234471"/>
          </a:xfrm>
        </p:spPr>
      </p:pic>
    </p:spTree>
    <p:extLst>
      <p:ext uri="{BB962C8B-B14F-4D97-AF65-F5344CB8AC3E}">
        <p14:creationId xmlns:p14="http://schemas.microsoft.com/office/powerpoint/2010/main" val="6175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260" y="-24916"/>
            <a:ext cx="12317260" cy="688291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8" y="5258452"/>
            <a:ext cx="1409700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4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682" y="7008"/>
            <a:ext cx="12279682" cy="688781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510" y="4669078"/>
            <a:ext cx="2089904" cy="2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542208" cy="4334005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230" y="2793304"/>
            <a:ext cx="6762502" cy="4064696"/>
          </a:xfrm>
          <a:prstGeom prst="rect">
            <a:avLst/>
          </a:prstGeom>
        </p:spPr>
      </p:pic>
      <p:pic>
        <p:nvPicPr>
          <p:cNvPr id="4" name="Zástupný objekt pre obsah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" y="2680570"/>
            <a:ext cx="1507985" cy="136533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946" y="5485209"/>
            <a:ext cx="1153585" cy="11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5" y="0"/>
            <a:ext cx="11699310" cy="689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86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319349"/>
            <a:ext cx="10515600" cy="1421769"/>
          </a:xfrm>
        </p:spPr>
        <p:txBody>
          <a:bodyPr/>
          <a:lstStyle/>
          <a:p>
            <a:r>
              <a:rPr lang="sk-SK" dirty="0" err="1" smtClean="0">
                <a:latin typeface="Algerian" panose="04020705040A02060702" pitchFamily="82" charset="0"/>
              </a:rPr>
              <a:t>POZNáMKY</a:t>
            </a:r>
            <a:endParaRPr lang="sk-SK" dirty="0">
              <a:latin typeface="Algerian" panose="04020705040A02060702" pitchFamily="82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56485" y="1916485"/>
            <a:ext cx="5293378" cy="433400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máme </a:t>
            </a:r>
            <a:r>
              <a:rPr lang="sk-SK" dirty="0" err="1" smtClean="0">
                <a:solidFill>
                  <a:schemeClr val="tx1"/>
                </a:solidFill>
              </a:rPr>
              <a:t>rozlišnou</a:t>
            </a:r>
            <a:r>
              <a:rPr lang="sk-SK" dirty="0" smtClean="0">
                <a:solidFill>
                  <a:schemeClr val="tx1"/>
                </a:solidFill>
              </a:rPr>
              <a:t> metodiku </a:t>
            </a:r>
            <a:r>
              <a:rPr lang="sk-SK" dirty="0" err="1" smtClean="0">
                <a:solidFill>
                  <a:schemeClr val="tx1"/>
                </a:solidFill>
              </a:rPr>
              <a:t>sběru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dat</a:t>
            </a:r>
            <a:endParaRPr lang="sk-SK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z ČR 22 </a:t>
            </a:r>
            <a:r>
              <a:rPr lang="sk-SK" dirty="0" err="1" smtClean="0">
                <a:solidFill>
                  <a:schemeClr val="tx1"/>
                </a:solidFill>
              </a:rPr>
              <a:t>respondentů</a:t>
            </a:r>
            <a:r>
              <a:rPr lang="sk-SK" dirty="0" smtClean="0">
                <a:solidFill>
                  <a:schemeClr val="tx1"/>
                </a:solidFill>
              </a:rPr>
              <a:t> a SR 4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v SR </a:t>
            </a:r>
            <a:r>
              <a:rPr lang="sk-SK" dirty="0" err="1" smtClean="0">
                <a:solidFill>
                  <a:schemeClr val="tx1"/>
                </a:solidFill>
              </a:rPr>
              <a:t>zaveden</a:t>
            </a:r>
            <a:r>
              <a:rPr lang="sk-SK" dirty="0" smtClean="0">
                <a:solidFill>
                  <a:schemeClr val="tx1"/>
                </a:solidFill>
              </a:rPr>
              <a:t> zálohovací systém(0,15 centu=4Kč)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v SR </a:t>
            </a:r>
            <a:r>
              <a:rPr lang="sk-SK" dirty="0" err="1" smtClean="0">
                <a:solidFill>
                  <a:schemeClr val="tx1"/>
                </a:solidFill>
              </a:rPr>
              <a:t>zaveden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dlouhodobě</a:t>
            </a:r>
            <a:r>
              <a:rPr lang="sk-SK" dirty="0" smtClean="0">
                <a:solidFill>
                  <a:schemeClr val="tx1"/>
                </a:solidFill>
              </a:rPr>
              <a:t> systém </a:t>
            </a:r>
            <a:r>
              <a:rPr lang="sk-SK" dirty="0" err="1">
                <a:solidFill>
                  <a:schemeClr val="tx1"/>
                </a:solidFill>
              </a:rPr>
              <a:t>s</a:t>
            </a:r>
            <a:r>
              <a:rPr lang="sk-SK" dirty="0" err="1" smtClean="0">
                <a:solidFill>
                  <a:schemeClr val="tx1"/>
                </a:solidFill>
              </a:rPr>
              <a:t>běru</a:t>
            </a:r>
            <a:r>
              <a:rPr lang="sk-SK" dirty="0" smtClean="0">
                <a:solidFill>
                  <a:schemeClr val="tx1"/>
                </a:solidFill>
              </a:rPr>
              <a:t> bioodpadu(i v </a:t>
            </a:r>
            <a:r>
              <a:rPr lang="sk-SK" dirty="0" err="1" smtClean="0">
                <a:solidFill>
                  <a:schemeClr val="tx1"/>
                </a:solidFill>
              </a:rPr>
              <a:t>městech</a:t>
            </a:r>
            <a:r>
              <a:rPr lang="sk-SK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sk-SK" dirty="0" smtClean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78" y="150313"/>
            <a:ext cx="4960304" cy="3720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86" y="3391080"/>
            <a:ext cx="5012495" cy="334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5466" y="2444444"/>
            <a:ext cx="10515600" cy="1325563"/>
          </a:xfrm>
        </p:spPr>
        <p:txBody>
          <a:bodyPr/>
          <a:lstStyle/>
          <a:p>
            <a:pPr algn="ctr"/>
            <a:r>
              <a:rPr lang="sk-SK" dirty="0" err="1" smtClean="0">
                <a:latin typeface="Algerian" panose="04020705040A02060702" pitchFamily="82" charset="0"/>
              </a:rPr>
              <a:t>Děkujeme</a:t>
            </a:r>
            <a:r>
              <a:rPr lang="sk-SK" dirty="0" smtClean="0">
                <a:latin typeface="Algerian" panose="04020705040A02060702" pitchFamily="82" charset="0"/>
              </a:rPr>
              <a:t> za </a:t>
            </a:r>
            <a:r>
              <a:rPr lang="sk-SK" dirty="0" err="1" smtClean="0">
                <a:latin typeface="Algerian" panose="04020705040A02060702" pitchFamily="82" charset="0"/>
              </a:rPr>
              <a:t>pozornost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35AF74081A74993ADB326D943D982" ma:contentTypeVersion="12" ma:contentTypeDescription="Vytvoří nový dokument" ma:contentTypeScope="" ma:versionID="9823712180592eb516392647aa3cf59b">
  <xsd:schema xmlns:xsd="http://www.w3.org/2001/XMLSchema" xmlns:xs="http://www.w3.org/2001/XMLSchema" xmlns:p="http://schemas.microsoft.com/office/2006/metadata/properties" xmlns:ns2="8dce9114-10af-4b28-a360-3abb32f5bddf" xmlns:ns3="0876fdf0-779b-4401-97d2-b3b45b98290e" targetNamespace="http://schemas.microsoft.com/office/2006/metadata/properties" ma:root="true" ma:fieldsID="0fbdfac741a001cdc30fc26520411685" ns2:_="" ns3:_="">
    <xsd:import namespace="8dce9114-10af-4b28-a360-3abb32f5bddf"/>
    <xsd:import namespace="0876fdf0-779b-4401-97d2-b3b45b9829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e9114-10af-4b28-a360-3abb32f5b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220fcf1f-9af3-4661-a96c-cd79f5a307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6fdf0-779b-4401-97d2-b3b45b98290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29e562d-5500-4e1d-a139-e801ef779758}" ma:internalName="TaxCatchAll" ma:showField="CatchAllData" ma:web="0876fdf0-779b-4401-97d2-b3b45b9829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76fdf0-779b-4401-97d2-b3b45b98290e" xsi:nil="true"/>
    <lcf76f155ced4ddcb4097134ff3c332f xmlns="8dce9114-10af-4b28-a360-3abb32f5bdd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10056A-855E-4A6D-B572-CCBD3AE3AA9E}"/>
</file>

<file path=customXml/itemProps2.xml><?xml version="1.0" encoding="utf-8"?>
<ds:datastoreItem xmlns:ds="http://schemas.openxmlformats.org/officeDocument/2006/customXml" ds:itemID="{ED6F1308-C484-43B1-BD7D-6C0CCFF34616}"/>
</file>

<file path=customXml/itemProps3.xml><?xml version="1.0" encoding="utf-8"?>
<ds:datastoreItem xmlns:ds="http://schemas.openxmlformats.org/officeDocument/2006/customXml" ds:itemID="{F402FA2E-4247-47CD-9631-D7DB97D0E131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44</Words>
  <Application>Microsoft Office PowerPoint</Application>
  <PresentationFormat>Širokouhlá</PresentationFormat>
  <Paragraphs>14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Motív balíka Office</vt:lpstr>
      <vt:lpstr>ERASMUS</vt:lpstr>
      <vt:lpstr>SEPARACE ODPADU V DOMáCNOSTI</vt:lpstr>
      <vt:lpstr>   </vt:lpstr>
      <vt:lpstr>Prezentácia programu PowerPoint</vt:lpstr>
      <vt:lpstr>Prezentácia programu PowerPoint</vt:lpstr>
      <vt:lpstr>Prezentácia programu PowerPoint</vt:lpstr>
      <vt:lpstr>Prezentácia programu PowerPoint</vt:lpstr>
      <vt:lpstr>POZNáMKY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</dc:title>
  <dc:creator>admin</dc:creator>
  <cp:lastModifiedBy>admin</cp:lastModifiedBy>
  <cp:revision>18</cp:revision>
  <dcterms:created xsi:type="dcterms:W3CDTF">2024-05-15T08:26:26Z</dcterms:created>
  <dcterms:modified xsi:type="dcterms:W3CDTF">2024-05-16T07:25:51Z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0x01010032635AF74081A74993ADB326D943D982</vt:lpwstr>
  </property>
</Properties>
</file>