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384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60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6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83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86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528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611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981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534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4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567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D611-9401-4F81-A4BC-0BE4D14B311B}" type="datetimeFigureOut">
              <a:rPr lang="sk-SK" smtClean="0"/>
              <a:t>28.5.2024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77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56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8815" y="136832"/>
            <a:ext cx="9144000" cy="2387600"/>
          </a:xfrm>
        </p:spPr>
        <p:txBody>
          <a:bodyPr/>
          <a:lstStyle/>
          <a:p>
            <a:r>
              <a:rPr lang="sk-SK" dirty="0" smtClean="0">
                <a:latin typeface="Broadway" panose="04040905080B02020502" pitchFamily="82" charset="0"/>
              </a:rPr>
              <a:t>ERASMUS</a:t>
            </a:r>
            <a:endParaRPr lang="sk-SK" dirty="0">
              <a:latin typeface="Broadway" panose="04040905080B020205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 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42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2574" y="5312905"/>
            <a:ext cx="10515600" cy="1325563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00B0F0"/>
                </a:solidFill>
                <a:latin typeface="Broadway" panose="04040905080B02020502" pitchFamily="82" charset="0"/>
              </a:rPr>
              <a:t>O </a:t>
            </a:r>
            <a:r>
              <a:rPr lang="sk-SK" dirty="0" err="1" smtClean="0">
                <a:solidFill>
                  <a:srgbClr val="00B0F0"/>
                </a:solidFill>
                <a:latin typeface="Broadway" panose="04040905080B02020502" pitchFamily="82" charset="0"/>
              </a:rPr>
              <a:t>tohle</a:t>
            </a:r>
            <a:r>
              <a:rPr lang="sk-SK" dirty="0" smtClean="0">
                <a:solidFill>
                  <a:srgbClr val="00B0F0"/>
                </a:solidFill>
                <a:latin typeface="Broadway" panose="04040905080B02020502" pitchFamily="82" charset="0"/>
              </a:rPr>
              <a:t> nechceme </a:t>
            </a:r>
            <a:r>
              <a:rPr lang="sk-SK" dirty="0" err="1" smtClean="0">
                <a:solidFill>
                  <a:srgbClr val="00B0F0"/>
                </a:solidFill>
                <a:latin typeface="Broadway" panose="04040905080B02020502" pitchFamily="82" charset="0"/>
              </a:rPr>
              <a:t>přijít</a:t>
            </a:r>
            <a:endParaRPr lang="sk-SK" dirty="0">
              <a:solidFill>
                <a:srgbClr val="00B0F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Broadway" panose="04040905080B02020502" pitchFamily="82" charset="0"/>
              </a:rPr>
              <a:t>SEPARACE ODPADU V </a:t>
            </a:r>
            <a:r>
              <a:rPr lang="sk-SK" dirty="0" err="1" smtClean="0">
                <a:latin typeface="Broadway" panose="04040905080B02020502" pitchFamily="82" charset="0"/>
              </a:rPr>
              <a:t>DOMáCNOSTI</a:t>
            </a:r>
            <a:endParaRPr lang="sk-SK" dirty="0">
              <a:latin typeface="Broadway" panose="04040905080B02020502" pitchFamily="82" charset="0"/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9" y="1948417"/>
            <a:ext cx="5181600" cy="3454400"/>
          </a:xfrm>
        </p:spPr>
      </p:pic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785975" y="2318772"/>
            <a:ext cx="5181600" cy="4351338"/>
          </a:xfrm>
        </p:spPr>
        <p:txBody>
          <a:bodyPr/>
          <a:lstStyle/>
          <a:p>
            <a:r>
              <a:rPr lang="sk-SK" b="1" dirty="0" smtClean="0">
                <a:solidFill>
                  <a:schemeClr val="accent4"/>
                </a:solidFill>
                <a:latin typeface="Broadway" panose="04040905080B02020502" pitchFamily="82" charset="0"/>
              </a:rPr>
              <a:t>PLAST</a:t>
            </a:r>
          </a:p>
          <a:p>
            <a:r>
              <a:rPr lang="sk-SK" b="1" dirty="0" smtClean="0">
                <a:latin typeface="Broadway" panose="04040905080B02020502" pitchFamily="82" charset="0"/>
              </a:rPr>
              <a:t>KOV</a:t>
            </a:r>
          </a:p>
          <a:p>
            <a:r>
              <a:rPr lang="sk-SK" b="1" dirty="0" err="1" smtClean="0">
                <a:solidFill>
                  <a:schemeClr val="accent1"/>
                </a:solidFill>
                <a:latin typeface="Broadway" panose="04040905080B02020502" pitchFamily="82" charset="0"/>
              </a:rPr>
              <a:t>PAPíR</a:t>
            </a:r>
            <a:endParaRPr lang="sk-SK" b="1" dirty="0" smtClean="0">
              <a:solidFill>
                <a:schemeClr val="accent1"/>
              </a:solidFill>
              <a:latin typeface="Broadway" panose="04040905080B02020502" pitchFamily="82" charset="0"/>
            </a:endParaRPr>
          </a:p>
          <a:p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latin typeface="Broadway" panose="04040905080B02020502" pitchFamily="82" charset="0"/>
              </a:rPr>
              <a:t>BIOODPAD</a:t>
            </a:r>
            <a:endParaRPr lang="sk-SK" b="1" dirty="0">
              <a:solidFill>
                <a:schemeClr val="accent2">
                  <a:lumMod val="50000"/>
                </a:schemeClr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20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44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Algerian" panose="04020705040A02060702" pitchFamily="82" charset="0"/>
              </a:rPr>
              <a:t>   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9" name="Zástupný objekt pre obsah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70" y="4835047"/>
            <a:ext cx="1900699" cy="1720903"/>
          </a:xfrm>
        </p:spPr>
      </p:pic>
    </p:spTree>
    <p:extLst>
      <p:ext uri="{BB962C8B-B14F-4D97-AF65-F5344CB8AC3E}">
        <p14:creationId xmlns:p14="http://schemas.microsoft.com/office/powerpoint/2010/main" val="6175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98952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6" y="5713173"/>
            <a:ext cx="1409700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4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10" y="4669078"/>
            <a:ext cx="2089904" cy="2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87025" cy="428116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25" y="0"/>
            <a:ext cx="6404975" cy="4281161"/>
          </a:xfrm>
          <a:prstGeom prst="rect">
            <a:avLst/>
          </a:prstGeom>
        </p:spPr>
      </p:pic>
      <p:pic>
        <p:nvPicPr>
          <p:cNvPr id="4" name="Zástupný objekt pre obsah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161"/>
            <a:ext cx="1507985" cy="136533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21" y="4281161"/>
            <a:ext cx="1256779" cy="12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1" y="4612735"/>
            <a:ext cx="2143125" cy="21431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319349"/>
            <a:ext cx="10515600" cy="1421769"/>
          </a:xfrm>
        </p:spPr>
        <p:txBody>
          <a:bodyPr/>
          <a:lstStyle/>
          <a:p>
            <a:r>
              <a:rPr lang="sk-SK" dirty="0" err="1" smtClean="0">
                <a:latin typeface="Broadway" panose="04040905080B02020502" pitchFamily="82" charset="0"/>
              </a:rPr>
              <a:t>POZNáMKY</a:t>
            </a:r>
            <a:endParaRPr lang="sk-SK" dirty="0">
              <a:latin typeface="Broadway" panose="04040905080B02020502" pitchFamily="82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58485" y="1910154"/>
            <a:ext cx="5293378" cy="43340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máme </a:t>
            </a:r>
            <a:r>
              <a:rPr lang="sk-SK" dirty="0" err="1" smtClean="0">
                <a:solidFill>
                  <a:schemeClr val="tx1"/>
                </a:solidFill>
              </a:rPr>
              <a:t>rozlišnou</a:t>
            </a:r>
            <a:r>
              <a:rPr lang="sk-SK" dirty="0" smtClean="0">
                <a:solidFill>
                  <a:schemeClr val="tx1"/>
                </a:solidFill>
              </a:rPr>
              <a:t> metodiku </a:t>
            </a:r>
            <a:r>
              <a:rPr lang="sk-SK" dirty="0" err="1" smtClean="0">
                <a:solidFill>
                  <a:schemeClr val="tx1"/>
                </a:solidFill>
              </a:rPr>
              <a:t>sběru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dat</a:t>
            </a:r>
            <a:endParaRPr lang="sk-SK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z ČR 23 </a:t>
            </a:r>
            <a:r>
              <a:rPr lang="sk-SK" dirty="0" err="1" smtClean="0">
                <a:solidFill>
                  <a:schemeClr val="tx1"/>
                </a:solidFill>
              </a:rPr>
              <a:t>respondentů</a:t>
            </a:r>
            <a:r>
              <a:rPr lang="sk-SK" dirty="0" smtClean="0">
                <a:solidFill>
                  <a:schemeClr val="tx1"/>
                </a:solidFill>
              </a:rPr>
              <a:t> a SR 4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v SR </a:t>
            </a:r>
            <a:r>
              <a:rPr lang="sk-SK" dirty="0" err="1" smtClean="0">
                <a:solidFill>
                  <a:schemeClr val="tx1"/>
                </a:solidFill>
              </a:rPr>
              <a:t>zaveden</a:t>
            </a:r>
            <a:r>
              <a:rPr lang="sk-SK" dirty="0" smtClean="0">
                <a:solidFill>
                  <a:schemeClr val="tx1"/>
                </a:solidFill>
              </a:rPr>
              <a:t> zálohovací systém(0,15 centu=4Kč)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v SR </a:t>
            </a:r>
            <a:r>
              <a:rPr lang="sk-SK" dirty="0" err="1" smtClean="0">
                <a:solidFill>
                  <a:schemeClr val="tx1"/>
                </a:solidFill>
              </a:rPr>
              <a:t>zaveden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dlouhodobě</a:t>
            </a:r>
            <a:r>
              <a:rPr lang="sk-SK" dirty="0" smtClean="0">
                <a:solidFill>
                  <a:schemeClr val="tx1"/>
                </a:solidFill>
              </a:rPr>
              <a:t> systém </a:t>
            </a:r>
            <a:r>
              <a:rPr lang="sk-SK" dirty="0" err="1">
                <a:solidFill>
                  <a:schemeClr val="tx1"/>
                </a:solidFill>
              </a:rPr>
              <a:t>s</a:t>
            </a:r>
            <a:r>
              <a:rPr lang="sk-SK" dirty="0" err="1" smtClean="0">
                <a:solidFill>
                  <a:schemeClr val="tx1"/>
                </a:solidFill>
              </a:rPr>
              <a:t>běru</a:t>
            </a:r>
            <a:r>
              <a:rPr lang="sk-SK" dirty="0" smtClean="0">
                <a:solidFill>
                  <a:schemeClr val="tx1"/>
                </a:solidFill>
              </a:rPr>
              <a:t> bioodpadu(i v </a:t>
            </a:r>
            <a:r>
              <a:rPr lang="sk-SK" dirty="0" err="1" smtClean="0">
                <a:solidFill>
                  <a:schemeClr val="tx1"/>
                </a:solidFill>
              </a:rPr>
              <a:t>městech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V Česku </a:t>
            </a:r>
            <a:r>
              <a:rPr lang="sk-SK" dirty="0" err="1" smtClean="0">
                <a:solidFill>
                  <a:schemeClr val="tx1"/>
                </a:solidFill>
              </a:rPr>
              <a:t>pijou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víc</a:t>
            </a:r>
            <a:r>
              <a:rPr lang="sk-SK" dirty="0" smtClean="0">
                <a:solidFill>
                  <a:schemeClr val="tx1"/>
                </a:solidFill>
              </a:rPr>
              <a:t> piva v </a:t>
            </a:r>
            <a:r>
              <a:rPr lang="sk-SK" dirty="0" err="1" smtClean="0">
                <a:solidFill>
                  <a:schemeClr val="tx1"/>
                </a:solidFill>
              </a:rPr>
              <a:t>plechovce</a:t>
            </a:r>
            <a:endParaRPr lang="sk-SK" dirty="0" smtClean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41" y="148250"/>
            <a:ext cx="5352015" cy="32463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98" y="3394554"/>
            <a:ext cx="5399901" cy="31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90" y="4684735"/>
            <a:ext cx="2978529" cy="198418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433" y="0"/>
            <a:ext cx="3313786" cy="26267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roadway" panose="04040905080B02020502" pitchFamily="82" charset="0"/>
              </a:rPr>
              <a:t>Jak </a:t>
            </a:r>
            <a:r>
              <a:rPr lang="sk-SK" dirty="0" err="1" smtClean="0">
                <a:latin typeface="Broadway" panose="04040905080B02020502" pitchFamily="82" charset="0"/>
              </a:rPr>
              <a:t>se</a:t>
            </a:r>
            <a:r>
              <a:rPr lang="sk-SK" dirty="0" smtClean="0">
                <a:latin typeface="Broadway" panose="04040905080B02020502" pitchFamily="82" charset="0"/>
              </a:rPr>
              <a:t> </a:t>
            </a:r>
            <a:r>
              <a:rPr lang="sk-SK" dirty="0" err="1" smtClean="0">
                <a:latin typeface="Broadway" panose="04040905080B02020502" pitchFamily="82" charset="0"/>
              </a:rPr>
              <a:t>zlepšit</a:t>
            </a:r>
            <a:r>
              <a:rPr lang="sk-SK" dirty="0" smtClean="0">
                <a:latin typeface="Broadway" panose="04040905080B02020502" pitchFamily="82" charset="0"/>
              </a:rPr>
              <a:t> </a:t>
            </a:r>
            <a:endParaRPr lang="sk-SK" dirty="0">
              <a:latin typeface="Broadway" panose="04040905080B02020502" pitchFamily="82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06019" cy="4351338"/>
          </a:xfrm>
        </p:spPr>
        <p:txBody>
          <a:bodyPr/>
          <a:lstStyle/>
          <a:p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Pít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víc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vody z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kohoutku</a:t>
            </a: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Používat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sodastream</a:t>
            </a: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b="1" dirty="0" err="1" smtClean="0">
                <a:solidFill>
                  <a:srgbClr val="0070C0"/>
                </a:solidFill>
              </a:rPr>
              <a:t>Snížit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používání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reklamních</a:t>
            </a:r>
            <a:r>
              <a:rPr lang="sk-SK" b="1" dirty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letáků</a:t>
            </a:r>
            <a:r>
              <a:rPr lang="sk-SK" b="1" dirty="0" smtClean="0">
                <a:solidFill>
                  <a:srgbClr val="0070C0"/>
                </a:solidFill>
              </a:rPr>
              <a:t> (Lidl, Kaufland, Penny, Tesco, OBI...)</a:t>
            </a:r>
          </a:p>
          <a:p>
            <a:r>
              <a:rPr lang="sk-SK" b="1" dirty="0" err="1" smtClean="0">
                <a:solidFill>
                  <a:srgbClr val="0070C0"/>
                </a:solidFill>
              </a:rPr>
              <a:t>Redukovat</a:t>
            </a:r>
            <a:r>
              <a:rPr lang="sk-SK" b="1" dirty="0" smtClean="0">
                <a:solidFill>
                  <a:srgbClr val="0070C0"/>
                </a:solidFill>
              </a:rPr>
              <a:t> objem obalového materiálu ( krabice, </a:t>
            </a:r>
            <a:r>
              <a:rPr lang="sk-SK" b="1" dirty="0" err="1" smtClean="0">
                <a:solidFill>
                  <a:srgbClr val="0070C0"/>
                </a:solidFill>
              </a:rPr>
              <a:t>výplně</a:t>
            </a:r>
            <a:r>
              <a:rPr lang="sk-SK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sk-SK" b="1" dirty="0" err="1" smtClean="0"/>
              <a:t>Nepít</a:t>
            </a:r>
            <a:r>
              <a:rPr lang="sk-SK" b="1" dirty="0" smtClean="0"/>
              <a:t> pivo doma, </a:t>
            </a:r>
            <a:r>
              <a:rPr lang="sk-SK" b="1" dirty="0" err="1" smtClean="0"/>
              <a:t>chodit</a:t>
            </a:r>
            <a:r>
              <a:rPr lang="sk-SK" b="1" dirty="0" smtClean="0"/>
              <a:t> do hospody na točené</a:t>
            </a:r>
          </a:p>
          <a:p>
            <a:r>
              <a:rPr lang="sk-SK" b="1" dirty="0" err="1" smtClean="0">
                <a:solidFill>
                  <a:srgbClr val="FFC000"/>
                </a:solidFill>
              </a:rPr>
              <a:t>Nevyhazovat</a:t>
            </a:r>
            <a:r>
              <a:rPr lang="sk-SK" b="1" dirty="0" smtClean="0">
                <a:solidFill>
                  <a:srgbClr val="FFC000"/>
                </a:solidFill>
              </a:rPr>
              <a:t> nedojedené </a:t>
            </a:r>
            <a:r>
              <a:rPr lang="sk-SK" b="1" dirty="0" err="1" smtClean="0">
                <a:solidFill>
                  <a:srgbClr val="FFC000"/>
                </a:solidFill>
              </a:rPr>
              <a:t>jídlo</a:t>
            </a:r>
            <a:r>
              <a:rPr lang="sk-SK" b="1" dirty="0" smtClean="0">
                <a:solidFill>
                  <a:srgbClr val="FFC000"/>
                </a:solidFill>
              </a:rPr>
              <a:t> (</a:t>
            </a:r>
            <a:r>
              <a:rPr lang="sk-SK" b="1" dirty="0" err="1" smtClean="0">
                <a:solidFill>
                  <a:srgbClr val="FFC000"/>
                </a:solidFill>
              </a:rPr>
              <a:t>vařit</a:t>
            </a:r>
            <a:r>
              <a:rPr lang="sk-SK" b="1" dirty="0" smtClean="0">
                <a:solidFill>
                  <a:srgbClr val="FFC000"/>
                </a:solidFill>
              </a:rPr>
              <a:t> jen </a:t>
            </a:r>
            <a:r>
              <a:rPr lang="sk-SK" b="1" dirty="0" err="1" smtClean="0">
                <a:solidFill>
                  <a:srgbClr val="FFC000"/>
                </a:solidFill>
              </a:rPr>
              <a:t>tolik</a:t>
            </a:r>
            <a:r>
              <a:rPr lang="sk-SK" b="1" dirty="0" smtClean="0">
                <a:solidFill>
                  <a:srgbClr val="FFC000"/>
                </a:solidFill>
              </a:rPr>
              <a:t> </a:t>
            </a:r>
            <a:r>
              <a:rPr lang="sk-SK" b="1" dirty="0" err="1" smtClean="0">
                <a:solidFill>
                  <a:srgbClr val="FFC000"/>
                </a:solidFill>
              </a:rPr>
              <a:t>kolik</a:t>
            </a:r>
            <a:r>
              <a:rPr lang="sk-SK" b="1" dirty="0" smtClean="0">
                <a:solidFill>
                  <a:srgbClr val="FFC000"/>
                </a:solidFill>
              </a:rPr>
              <a:t> sníme)</a:t>
            </a:r>
          </a:p>
          <a:p>
            <a:endParaRPr lang="sk-SK" b="1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28" y="426466"/>
            <a:ext cx="2815605" cy="19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35AF74081A74993ADB326D943D982" ma:contentTypeVersion="13" ma:contentTypeDescription="Vytvoří nový dokument" ma:contentTypeScope="" ma:versionID="ed25d6136f2fa7c0cebec790ef63095c">
  <xsd:schema xmlns:xsd="http://www.w3.org/2001/XMLSchema" xmlns:xs="http://www.w3.org/2001/XMLSchema" xmlns:p="http://schemas.microsoft.com/office/2006/metadata/properties" xmlns:ns2="8dce9114-10af-4b28-a360-3abb32f5bddf" xmlns:ns3="0876fdf0-779b-4401-97d2-b3b45b98290e" targetNamespace="http://schemas.microsoft.com/office/2006/metadata/properties" ma:root="true" ma:fieldsID="c3e4832bc9b10e9f073cd3346192956d" ns2:_="" ns3:_="">
    <xsd:import namespace="8dce9114-10af-4b28-a360-3abb32f5bddf"/>
    <xsd:import namespace="0876fdf0-779b-4401-97d2-b3b45b9829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e9114-10af-4b28-a360-3abb32f5b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220fcf1f-9af3-4661-a96c-cd79f5a30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6fdf0-779b-4401-97d2-b3b45b98290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29e562d-5500-4e1d-a139-e801ef779758}" ma:internalName="TaxCatchAll" ma:showField="CatchAllData" ma:web="0876fdf0-779b-4401-97d2-b3b45b9829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76fdf0-779b-4401-97d2-b3b45b98290e" xsi:nil="true"/>
    <lcf76f155ced4ddcb4097134ff3c332f xmlns="8dce9114-10af-4b28-a360-3abb32f5bdd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9751B0-6221-4809-978C-C1721B2C99A6}"/>
</file>

<file path=customXml/itemProps2.xml><?xml version="1.0" encoding="utf-8"?>
<ds:datastoreItem xmlns:ds="http://schemas.openxmlformats.org/officeDocument/2006/customXml" ds:itemID="{0D6A7152-DF04-4B88-8217-B07E7B013509}"/>
</file>

<file path=customXml/itemProps3.xml><?xml version="1.0" encoding="utf-8"?>
<ds:datastoreItem xmlns:ds="http://schemas.openxmlformats.org/officeDocument/2006/customXml" ds:itemID="{43C02A4F-F5E5-4598-A628-E88782F2E0CD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105</Words>
  <Application>Microsoft Office PowerPoint</Application>
  <PresentationFormat>Širokouhlá</PresentationFormat>
  <Paragraphs>22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Algerian</vt:lpstr>
      <vt:lpstr>Arial</vt:lpstr>
      <vt:lpstr>Broadway</vt:lpstr>
      <vt:lpstr>Calibri</vt:lpstr>
      <vt:lpstr>Calibri Light</vt:lpstr>
      <vt:lpstr>Motív balíka Office</vt:lpstr>
      <vt:lpstr>ERASMUS</vt:lpstr>
      <vt:lpstr>SEPARACE ODPADU V DOMáCNOSTI</vt:lpstr>
      <vt:lpstr>   </vt:lpstr>
      <vt:lpstr>Prezentácia programu PowerPoint</vt:lpstr>
      <vt:lpstr>Prezentácia programu PowerPoint</vt:lpstr>
      <vt:lpstr>Prezentácia programu PowerPoint</vt:lpstr>
      <vt:lpstr>Prezentácia programu PowerPoint</vt:lpstr>
      <vt:lpstr>POZNáMKY</vt:lpstr>
      <vt:lpstr>Jak se zlepšit </vt:lpstr>
      <vt:lpstr>O tohle nechceme přijít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admin</dc:creator>
  <cp:lastModifiedBy>admin</cp:lastModifiedBy>
  <cp:revision>28</cp:revision>
  <dcterms:created xsi:type="dcterms:W3CDTF">2024-05-15T08:26:26Z</dcterms:created>
  <dcterms:modified xsi:type="dcterms:W3CDTF">2024-05-28T09:12:00Z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0x01010032635AF74081A74993ADB326D943D982</vt:lpwstr>
  </property>
</Properties>
</file>